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notesMasterIdLst>
    <p:notesMasterId r:id="rId3"/>
  </p:notesMasterIdLst>
  <p:sldIdLst>
    <p:sldId id="258" r:id="rId2"/>
  </p:sldIdLst>
  <p:sldSz cx="30279975" cy="42808525"/>
  <p:notesSz cx="6735763" cy="9869488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384">
          <p15:clr>
            <a:srgbClr val="A4A3A4"/>
          </p15:clr>
        </p15:guide>
        <p15:guide id="2" pos="917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6126"/>
    <a:srgbClr val="0EA2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中間スタイル 1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FABFCF23-3B69-468F-B69F-88F6DE6A72F2}" styleName="中間スタイル 1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35758FB7-9AC5-4552-8A53-C91805E547FA}" styleName="テーマ スタイル 1 - アクセント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84E427A-3D55-4303-BF80-6455036E1DE7}" styleName="テーマ スタイル 1 - アクセント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85BE263C-DBD7-4A20-BB59-AAB30ACAA65A}" styleName="中間スタイル 3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中間スタイル 3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18" autoAdjust="0"/>
    <p:restoredTop sz="98616" autoAdjust="0"/>
  </p:normalViewPr>
  <p:slideViewPr>
    <p:cSldViewPr>
      <p:cViewPr varScale="1">
        <p:scale>
          <a:sx n="29" d="100"/>
          <a:sy n="29" d="100"/>
        </p:scale>
        <p:origin x="114" y="1056"/>
      </p:cViewPr>
      <p:guideLst>
        <p:guide orient="horz" pos="17384"/>
        <p:guide pos="91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347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347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3304B8-104A-40B2-9662-E308C3F21CFA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2058988" y="739775"/>
            <a:ext cx="2617787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73577" y="4688007"/>
            <a:ext cx="5388610" cy="4441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0" y="9374301"/>
            <a:ext cx="2918831" cy="49347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15373" y="9374301"/>
            <a:ext cx="2918831" cy="49347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11C01-C7E1-4632-9E1A-39A83A7A2081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6841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176431" rtl="0" eaLnBrk="1" latinLnBrk="0" hangingPunct="1">
      <a:defRPr kumimoji="1" sz="5500" kern="1200">
        <a:solidFill>
          <a:schemeClr val="tx1"/>
        </a:solidFill>
        <a:latin typeface="+mn-lt"/>
        <a:ea typeface="+mn-ea"/>
        <a:cs typeface="+mn-cs"/>
      </a:defRPr>
    </a:lvl1pPr>
    <a:lvl2pPr marL="2088215" algn="l" defTabSz="4176431" rtl="0" eaLnBrk="1" latinLnBrk="0" hangingPunct="1">
      <a:defRPr kumimoji="1" sz="5500" kern="1200">
        <a:solidFill>
          <a:schemeClr val="tx1"/>
        </a:solidFill>
        <a:latin typeface="+mn-lt"/>
        <a:ea typeface="+mn-ea"/>
        <a:cs typeface="+mn-cs"/>
      </a:defRPr>
    </a:lvl2pPr>
    <a:lvl3pPr marL="4176431" algn="l" defTabSz="4176431" rtl="0" eaLnBrk="1" latinLnBrk="0" hangingPunct="1">
      <a:defRPr kumimoji="1" sz="5500" kern="1200">
        <a:solidFill>
          <a:schemeClr val="tx1"/>
        </a:solidFill>
        <a:latin typeface="+mn-lt"/>
        <a:ea typeface="+mn-ea"/>
        <a:cs typeface="+mn-cs"/>
      </a:defRPr>
    </a:lvl3pPr>
    <a:lvl4pPr marL="6264646" algn="l" defTabSz="4176431" rtl="0" eaLnBrk="1" latinLnBrk="0" hangingPunct="1">
      <a:defRPr kumimoji="1" sz="5500" kern="1200">
        <a:solidFill>
          <a:schemeClr val="tx1"/>
        </a:solidFill>
        <a:latin typeface="+mn-lt"/>
        <a:ea typeface="+mn-ea"/>
        <a:cs typeface="+mn-cs"/>
      </a:defRPr>
    </a:lvl4pPr>
    <a:lvl5pPr marL="8352861" algn="l" defTabSz="4176431" rtl="0" eaLnBrk="1" latinLnBrk="0" hangingPunct="1">
      <a:defRPr kumimoji="1" sz="55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kumimoji="1" sz="55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kumimoji="1" sz="55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kumimoji="1" sz="55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kumimoji="1"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kumimoji="1" lang="ja-JP" altLang="en-US" dirty="0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611C01-C7E1-4632-9E1A-39A83A7A2081}" type="slidenum">
              <a:rPr kumimoji="1" lang="ja-JP" altLang="en-US" smtClean="0"/>
              <a:pPr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33352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2E966D9-7194-46E9-A448-78E5AEEE57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84997" y="7005935"/>
            <a:ext cx="22709981" cy="14903709"/>
          </a:xfrm>
        </p:spPr>
        <p:txBody>
          <a:bodyPr anchor="b"/>
          <a:lstStyle>
            <a:lvl1pPr algn="ctr">
              <a:defRPr sz="14902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7EAA454-46AF-4A23-9308-D890FB5FB0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84997" y="22484388"/>
            <a:ext cx="22709981" cy="10335481"/>
          </a:xfrm>
        </p:spPr>
        <p:txBody>
          <a:bodyPr/>
          <a:lstStyle>
            <a:lvl1pPr marL="0" indent="0" algn="ctr">
              <a:buNone/>
              <a:defRPr sz="5961"/>
            </a:lvl1pPr>
            <a:lvl2pPr marL="1135502" indent="0" algn="ctr">
              <a:buNone/>
              <a:defRPr sz="4967"/>
            </a:lvl2pPr>
            <a:lvl3pPr marL="2271004" indent="0" algn="ctr">
              <a:buNone/>
              <a:defRPr sz="4470"/>
            </a:lvl3pPr>
            <a:lvl4pPr marL="3406506" indent="0" algn="ctr">
              <a:buNone/>
              <a:defRPr sz="3974"/>
            </a:lvl4pPr>
            <a:lvl5pPr marL="4542008" indent="0" algn="ctr">
              <a:buNone/>
              <a:defRPr sz="3974"/>
            </a:lvl5pPr>
            <a:lvl6pPr marL="5677510" indent="0" algn="ctr">
              <a:buNone/>
              <a:defRPr sz="3974"/>
            </a:lvl6pPr>
            <a:lvl7pPr marL="6813012" indent="0" algn="ctr">
              <a:buNone/>
              <a:defRPr sz="3974"/>
            </a:lvl7pPr>
            <a:lvl8pPr marL="7948513" indent="0" algn="ctr">
              <a:buNone/>
              <a:defRPr sz="3974"/>
            </a:lvl8pPr>
            <a:lvl9pPr marL="9084015" indent="0" algn="ctr">
              <a:buNone/>
              <a:defRPr sz="3974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77D2C8E-7686-495F-940A-E85A534F3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C3FEB70-90A4-49C9-BC86-744F20D94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2AC37FE-5648-4EE7-B3D0-1C82F53D9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285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76F95E-1619-4581-8A1F-F12192EAB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3D3DF66-8A54-45B6-AF20-74C71F5B1E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CD3E22-A07D-4725-9641-54FB9D81B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2B0C997-BFA3-4DD9-A817-B87D8D6E1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6AA0B7-83BF-4A69-BC52-1AF033865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8889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E9DF7D8-F6C7-4574-A731-2122D7DD37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1669107" y="2279158"/>
            <a:ext cx="6529120" cy="36278246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48C33AC-2BE9-4A2B-ABCF-4421033870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081748" y="2279158"/>
            <a:ext cx="19208859" cy="36278246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843211F-77ED-4B56-BB70-A9BCC53BC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6ABE60E-55A9-48FB-990D-027F0A941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129E6D-755A-4AA2-8AFD-3728B4C919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108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9757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7354E9-B5BB-477A-AE60-BBF55A0F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CD8A462-0E00-450C-B8A2-C6D53968B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87AE6E3-64CB-4BA8-A5D8-BD1DDD0F9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37239A-3EBD-425A-A431-8D1E0F99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4D103CD-89C7-4275-B0DD-4C231E3C7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3758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B862FE-6042-4020-8B6B-9E89D924D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5978" y="10672409"/>
            <a:ext cx="26116478" cy="17807154"/>
          </a:xfrm>
        </p:spPr>
        <p:txBody>
          <a:bodyPr anchor="b"/>
          <a:lstStyle>
            <a:lvl1pPr>
              <a:defRPr sz="14902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7B4D305-FE10-485F-BC71-D849A6E20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65978" y="28648026"/>
            <a:ext cx="26116478" cy="9364362"/>
          </a:xfrm>
        </p:spPr>
        <p:txBody>
          <a:bodyPr/>
          <a:lstStyle>
            <a:lvl1pPr marL="0" indent="0">
              <a:buNone/>
              <a:defRPr sz="5961">
                <a:solidFill>
                  <a:schemeClr val="tx1">
                    <a:tint val="75000"/>
                  </a:schemeClr>
                </a:solidFill>
              </a:defRPr>
            </a:lvl1pPr>
            <a:lvl2pPr marL="1135502" indent="0">
              <a:buNone/>
              <a:defRPr sz="4967">
                <a:solidFill>
                  <a:schemeClr val="tx1">
                    <a:tint val="75000"/>
                  </a:schemeClr>
                </a:solidFill>
              </a:defRPr>
            </a:lvl2pPr>
            <a:lvl3pPr marL="2271004" indent="0">
              <a:buNone/>
              <a:defRPr sz="4470">
                <a:solidFill>
                  <a:schemeClr val="tx1">
                    <a:tint val="75000"/>
                  </a:schemeClr>
                </a:solidFill>
              </a:defRPr>
            </a:lvl3pPr>
            <a:lvl4pPr marL="3406506" indent="0">
              <a:buNone/>
              <a:defRPr sz="3974">
                <a:solidFill>
                  <a:schemeClr val="tx1">
                    <a:tint val="75000"/>
                  </a:schemeClr>
                </a:solidFill>
              </a:defRPr>
            </a:lvl4pPr>
            <a:lvl5pPr marL="4542008" indent="0">
              <a:buNone/>
              <a:defRPr sz="3974">
                <a:solidFill>
                  <a:schemeClr val="tx1">
                    <a:tint val="75000"/>
                  </a:schemeClr>
                </a:solidFill>
              </a:defRPr>
            </a:lvl5pPr>
            <a:lvl6pPr marL="5677510" indent="0">
              <a:buNone/>
              <a:defRPr sz="3974">
                <a:solidFill>
                  <a:schemeClr val="tx1">
                    <a:tint val="75000"/>
                  </a:schemeClr>
                </a:solidFill>
              </a:defRPr>
            </a:lvl6pPr>
            <a:lvl7pPr marL="6813012" indent="0">
              <a:buNone/>
              <a:defRPr sz="3974">
                <a:solidFill>
                  <a:schemeClr val="tx1">
                    <a:tint val="75000"/>
                  </a:schemeClr>
                </a:solidFill>
              </a:defRPr>
            </a:lvl7pPr>
            <a:lvl8pPr marL="7948513" indent="0">
              <a:buNone/>
              <a:defRPr sz="3974">
                <a:solidFill>
                  <a:schemeClr val="tx1">
                    <a:tint val="75000"/>
                  </a:schemeClr>
                </a:solidFill>
              </a:defRPr>
            </a:lvl8pPr>
            <a:lvl9pPr marL="9084015" indent="0">
              <a:buNone/>
              <a:defRPr sz="39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5685724-83A9-47B3-9E3A-3020573A2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8EDA9C6-B38A-4D1A-B0CE-0DE9E64C7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4CE28E4-4311-4304-A5B1-E0001CA36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1121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50F5C7-4004-4046-AFBD-AB7D1C7D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FA0D6E5-A2C1-4C32-8FE2-0EB8869DFF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81748" y="11395788"/>
            <a:ext cx="12868989" cy="27161616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FA562C7-9CB3-4F59-8F6A-306ED4691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29238" y="11395788"/>
            <a:ext cx="12868989" cy="27161616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C27D5EB-39DE-450B-B4C5-B85F8116A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C0060EE-FA1B-4F46-BFBA-1728CB7AE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1700E57-366E-484D-AE70-FB53D70C8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7138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42474C-F8C9-4327-94C7-E4AD78CF3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692" y="2279161"/>
            <a:ext cx="26116478" cy="8274336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90FE9D9-D61B-46C9-AB6F-42D23EA46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5693" y="10494037"/>
            <a:ext cx="12809848" cy="5142966"/>
          </a:xfrm>
        </p:spPr>
        <p:txBody>
          <a:bodyPr anchor="b"/>
          <a:lstStyle>
            <a:lvl1pPr marL="0" indent="0">
              <a:buNone/>
              <a:defRPr sz="5961" b="1"/>
            </a:lvl1pPr>
            <a:lvl2pPr marL="1135502" indent="0">
              <a:buNone/>
              <a:defRPr sz="4967" b="1"/>
            </a:lvl2pPr>
            <a:lvl3pPr marL="2271004" indent="0">
              <a:buNone/>
              <a:defRPr sz="4470" b="1"/>
            </a:lvl3pPr>
            <a:lvl4pPr marL="3406506" indent="0">
              <a:buNone/>
              <a:defRPr sz="3974" b="1"/>
            </a:lvl4pPr>
            <a:lvl5pPr marL="4542008" indent="0">
              <a:buNone/>
              <a:defRPr sz="3974" b="1"/>
            </a:lvl5pPr>
            <a:lvl6pPr marL="5677510" indent="0">
              <a:buNone/>
              <a:defRPr sz="3974" b="1"/>
            </a:lvl6pPr>
            <a:lvl7pPr marL="6813012" indent="0">
              <a:buNone/>
              <a:defRPr sz="3974" b="1"/>
            </a:lvl7pPr>
            <a:lvl8pPr marL="7948513" indent="0">
              <a:buNone/>
              <a:defRPr sz="3974" b="1"/>
            </a:lvl8pPr>
            <a:lvl9pPr marL="9084015" indent="0">
              <a:buNone/>
              <a:defRPr sz="3974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015BB99-148C-4966-8F4C-96B0FF34D4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85693" y="15637003"/>
            <a:ext cx="12809848" cy="22999676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E0434C41-32FE-4265-A041-94D4758BDE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329238" y="10494037"/>
            <a:ext cx="12872933" cy="5142966"/>
          </a:xfrm>
        </p:spPr>
        <p:txBody>
          <a:bodyPr anchor="b"/>
          <a:lstStyle>
            <a:lvl1pPr marL="0" indent="0">
              <a:buNone/>
              <a:defRPr sz="5961" b="1"/>
            </a:lvl1pPr>
            <a:lvl2pPr marL="1135502" indent="0">
              <a:buNone/>
              <a:defRPr sz="4967" b="1"/>
            </a:lvl2pPr>
            <a:lvl3pPr marL="2271004" indent="0">
              <a:buNone/>
              <a:defRPr sz="4470" b="1"/>
            </a:lvl3pPr>
            <a:lvl4pPr marL="3406506" indent="0">
              <a:buNone/>
              <a:defRPr sz="3974" b="1"/>
            </a:lvl4pPr>
            <a:lvl5pPr marL="4542008" indent="0">
              <a:buNone/>
              <a:defRPr sz="3974" b="1"/>
            </a:lvl5pPr>
            <a:lvl6pPr marL="5677510" indent="0">
              <a:buNone/>
              <a:defRPr sz="3974" b="1"/>
            </a:lvl6pPr>
            <a:lvl7pPr marL="6813012" indent="0">
              <a:buNone/>
              <a:defRPr sz="3974" b="1"/>
            </a:lvl7pPr>
            <a:lvl8pPr marL="7948513" indent="0">
              <a:buNone/>
              <a:defRPr sz="3974" b="1"/>
            </a:lvl8pPr>
            <a:lvl9pPr marL="9084015" indent="0">
              <a:buNone/>
              <a:defRPr sz="3974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44E2421-500E-4613-90D0-0D5F7E0508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329238" y="15637003"/>
            <a:ext cx="12872933" cy="22999676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AD65C2F-CCDE-4B0F-9769-1C8E5CEDA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6D46485-16F6-413A-9EAF-43B7165DB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B16EC65-F533-4AB6-A755-BD94C1260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5556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5772DA-344F-4F25-BEFC-549FFA5CC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94CD71A-F9E8-42D5-8EFA-1C8181147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26904DD-8F61-4DE7-B3D5-A714E1595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B537B5E-91F2-4987-B80D-F8934D192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694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4E3E5B1-77D5-4A54-95FD-B40730648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58702259-5DD8-4335-84CF-A7967D9FE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D035B05-D159-4FA2-A8A4-49B67E1A6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6025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252650-EA44-42C6-BD7B-A73300360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694" y="2853902"/>
            <a:ext cx="9766079" cy="9988656"/>
          </a:xfrm>
        </p:spPr>
        <p:txBody>
          <a:bodyPr anchor="b"/>
          <a:lstStyle>
            <a:lvl1pPr>
              <a:defRPr sz="7948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77CC565-9B2C-44F5-92C9-A7C8F8386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2933" y="6163638"/>
            <a:ext cx="15329237" cy="30421799"/>
          </a:xfrm>
        </p:spPr>
        <p:txBody>
          <a:bodyPr/>
          <a:lstStyle>
            <a:lvl1pPr>
              <a:defRPr sz="7948"/>
            </a:lvl1pPr>
            <a:lvl2pPr>
              <a:defRPr sz="6954"/>
            </a:lvl2pPr>
            <a:lvl3pPr>
              <a:defRPr sz="5961"/>
            </a:lvl3pPr>
            <a:lvl4pPr>
              <a:defRPr sz="4967"/>
            </a:lvl4pPr>
            <a:lvl5pPr>
              <a:defRPr sz="4967"/>
            </a:lvl5pPr>
            <a:lvl6pPr>
              <a:defRPr sz="4967"/>
            </a:lvl6pPr>
            <a:lvl7pPr>
              <a:defRPr sz="4967"/>
            </a:lvl7pPr>
            <a:lvl8pPr>
              <a:defRPr sz="4967"/>
            </a:lvl8pPr>
            <a:lvl9pPr>
              <a:defRPr sz="4967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91517D3-F5E2-4933-9B89-A0AF4B6100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85694" y="12842558"/>
            <a:ext cx="9766079" cy="23792426"/>
          </a:xfrm>
        </p:spPr>
        <p:txBody>
          <a:bodyPr/>
          <a:lstStyle>
            <a:lvl1pPr marL="0" indent="0">
              <a:buNone/>
              <a:defRPr sz="3974"/>
            </a:lvl1pPr>
            <a:lvl2pPr marL="1135502" indent="0">
              <a:buNone/>
              <a:defRPr sz="3477"/>
            </a:lvl2pPr>
            <a:lvl3pPr marL="2271004" indent="0">
              <a:buNone/>
              <a:defRPr sz="2980"/>
            </a:lvl3pPr>
            <a:lvl4pPr marL="3406506" indent="0">
              <a:buNone/>
              <a:defRPr sz="2484"/>
            </a:lvl4pPr>
            <a:lvl5pPr marL="4542008" indent="0">
              <a:buNone/>
              <a:defRPr sz="2484"/>
            </a:lvl5pPr>
            <a:lvl6pPr marL="5677510" indent="0">
              <a:buNone/>
              <a:defRPr sz="2484"/>
            </a:lvl6pPr>
            <a:lvl7pPr marL="6813012" indent="0">
              <a:buNone/>
              <a:defRPr sz="2484"/>
            </a:lvl7pPr>
            <a:lvl8pPr marL="7948513" indent="0">
              <a:buNone/>
              <a:defRPr sz="2484"/>
            </a:lvl8pPr>
            <a:lvl9pPr marL="9084015" indent="0">
              <a:buNone/>
              <a:defRPr sz="2484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8FFFFAF-06D2-4533-92DF-FDAC35168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BAA688E-82AF-4635-9127-B20AAED81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B6C804B-C2B9-40FE-9639-C6E76DA5E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4693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4CCA1B-D506-4A3D-8761-FD95535BC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694" y="2853902"/>
            <a:ext cx="9766079" cy="9988656"/>
          </a:xfrm>
        </p:spPr>
        <p:txBody>
          <a:bodyPr anchor="b"/>
          <a:lstStyle>
            <a:lvl1pPr>
              <a:defRPr sz="7948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E22879A-C431-4C25-84C2-1EA8D00401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2872933" y="6163638"/>
            <a:ext cx="15329237" cy="30421799"/>
          </a:xfrm>
        </p:spPr>
        <p:txBody>
          <a:bodyPr/>
          <a:lstStyle>
            <a:lvl1pPr marL="0" indent="0">
              <a:buNone/>
              <a:defRPr sz="7948"/>
            </a:lvl1pPr>
            <a:lvl2pPr marL="1135502" indent="0">
              <a:buNone/>
              <a:defRPr sz="6954"/>
            </a:lvl2pPr>
            <a:lvl3pPr marL="2271004" indent="0">
              <a:buNone/>
              <a:defRPr sz="5961"/>
            </a:lvl3pPr>
            <a:lvl4pPr marL="3406506" indent="0">
              <a:buNone/>
              <a:defRPr sz="4967"/>
            </a:lvl4pPr>
            <a:lvl5pPr marL="4542008" indent="0">
              <a:buNone/>
              <a:defRPr sz="4967"/>
            </a:lvl5pPr>
            <a:lvl6pPr marL="5677510" indent="0">
              <a:buNone/>
              <a:defRPr sz="4967"/>
            </a:lvl6pPr>
            <a:lvl7pPr marL="6813012" indent="0">
              <a:buNone/>
              <a:defRPr sz="4967"/>
            </a:lvl7pPr>
            <a:lvl8pPr marL="7948513" indent="0">
              <a:buNone/>
              <a:defRPr sz="4967"/>
            </a:lvl8pPr>
            <a:lvl9pPr marL="9084015" indent="0">
              <a:buNone/>
              <a:defRPr sz="4967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29B3992-77B8-490F-BDFD-9243EE479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85694" y="12842558"/>
            <a:ext cx="9766079" cy="23792426"/>
          </a:xfrm>
        </p:spPr>
        <p:txBody>
          <a:bodyPr/>
          <a:lstStyle>
            <a:lvl1pPr marL="0" indent="0">
              <a:buNone/>
              <a:defRPr sz="3974"/>
            </a:lvl1pPr>
            <a:lvl2pPr marL="1135502" indent="0">
              <a:buNone/>
              <a:defRPr sz="3477"/>
            </a:lvl2pPr>
            <a:lvl3pPr marL="2271004" indent="0">
              <a:buNone/>
              <a:defRPr sz="2980"/>
            </a:lvl3pPr>
            <a:lvl4pPr marL="3406506" indent="0">
              <a:buNone/>
              <a:defRPr sz="2484"/>
            </a:lvl4pPr>
            <a:lvl5pPr marL="4542008" indent="0">
              <a:buNone/>
              <a:defRPr sz="2484"/>
            </a:lvl5pPr>
            <a:lvl6pPr marL="5677510" indent="0">
              <a:buNone/>
              <a:defRPr sz="2484"/>
            </a:lvl6pPr>
            <a:lvl7pPr marL="6813012" indent="0">
              <a:buNone/>
              <a:defRPr sz="2484"/>
            </a:lvl7pPr>
            <a:lvl8pPr marL="7948513" indent="0">
              <a:buNone/>
              <a:defRPr sz="2484"/>
            </a:lvl8pPr>
            <a:lvl9pPr marL="9084015" indent="0">
              <a:buNone/>
              <a:defRPr sz="2484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F39598-A296-4011-A841-2D16D8902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0769BEA-B93E-4EB6-A559-A1BA0F5D8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04BB2CB-7049-4584-9D69-236A0C1D4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2962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DCDA73C-49E5-4B54-9847-90EB6ED88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1749" y="2279161"/>
            <a:ext cx="26116478" cy="82743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D9D8A84-6B6B-481C-BEAA-67A34BCAA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1749" y="11395788"/>
            <a:ext cx="26116478" cy="27161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323E8B-651C-49C9-8840-23AB69BAC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081748" y="39677164"/>
            <a:ext cx="6812994" cy="22791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46949D-5C68-4BED-B814-0918F6D59458}" type="datetimeFigureOut">
              <a:rPr kumimoji="1" lang="ja-JP" altLang="en-US" smtClean="0"/>
              <a:pPr/>
              <a:t>2022/12/22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1CE564-6A37-4BB8-A094-32979A071B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030242" y="39677164"/>
            <a:ext cx="10219492" cy="22791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DFE71E-E8C1-4778-82D2-D545447820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385233" y="39677164"/>
            <a:ext cx="6812994" cy="227915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9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04550-972C-4417-A7CF-F20C66F8258A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4578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11" r:id="rId12"/>
  </p:sldLayoutIdLst>
  <p:txStyles>
    <p:titleStyle>
      <a:lvl1pPr algn="l" defTabSz="2271004" rtl="0" eaLnBrk="1" latinLnBrk="0" hangingPunct="1">
        <a:lnSpc>
          <a:spcPct val="90000"/>
        </a:lnSpc>
        <a:spcBef>
          <a:spcPct val="0"/>
        </a:spcBef>
        <a:buNone/>
        <a:defRPr kumimoji="1" sz="1092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7751" indent="-567751" algn="l" defTabSz="2271004" rtl="0" eaLnBrk="1" latinLnBrk="0" hangingPunct="1">
        <a:lnSpc>
          <a:spcPct val="90000"/>
        </a:lnSpc>
        <a:spcBef>
          <a:spcPts val="2484"/>
        </a:spcBef>
        <a:buFont typeface="Arial" panose="020B0604020202020204" pitchFamily="34" charset="0"/>
        <a:buChar char="•"/>
        <a:defRPr kumimoji="1" sz="6954" kern="1200">
          <a:solidFill>
            <a:schemeClr val="tx1"/>
          </a:solidFill>
          <a:latin typeface="+mn-lt"/>
          <a:ea typeface="+mn-ea"/>
          <a:cs typeface="+mn-cs"/>
        </a:defRPr>
      </a:lvl1pPr>
      <a:lvl2pPr marL="1703253" indent="-567751" algn="l" defTabSz="2271004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kumimoji="1" sz="5961" kern="1200">
          <a:solidFill>
            <a:schemeClr val="tx1"/>
          </a:solidFill>
          <a:latin typeface="+mn-lt"/>
          <a:ea typeface="+mn-ea"/>
          <a:cs typeface="+mn-cs"/>
        </a:defRPr>
      </a:lvl2pPr>
      <a:lvl3pPr marL="2838755" indent="-567751" algn="l" defTabSz="2271004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kumimoji="1" sz="4967" kern="1200">
          <a:solidFill>
            <a:schemeClr val="tx1"/>
          </a:solidFill>
          <a:latin typeface="+mn-lt"/>
          <a:ea typeface="+mn-ea"/>
          <a:cs typeface="+mn-cs"/>
        </a:defRPr>
      </a:lvl3pPr>
      <a:lvl4pPr marL="3974257" indent="-567751" algn="l" defTabSz="2271004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5109759" indent="-567751" algn="l" defTabSz="2271004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6245261" indent="-567751" algn="l" defTabSz="2271004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7380762" indent="-567751" algn="l" defTabSz="2271004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8516264" indent="-567751" algn="l" defTabSz="2271004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651766" indent="-567751" algn="l" defTabSz="2271004" rtl="0" eaLnBrk="1" latinLnBrk="0" hangingPunct="1">
        <a:lnSpc>
          <a:spcPct val="90000"/>
        </a:lnSpc>
        <a:spcBef>
          <a:spcPts val="1242"/>
        </a:spcBef>
        <a:buFont typeface="Arial" panose="020B0604020202020204" pitchFamily="34" charset="0"/>
        <a:buChar char="•"/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271004" rtl="0" eaLnBrk="1" latinLnBrk="0" hangingPunct="1"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1pPr>
      <a:lvl2pPr marL="1135502" algn="l" defTabSz="2271004" rtl="0" eaLnBrk="1" latinLnBrk="0" hangingPunct="1"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2pPr>
      <a:lvl3pPr marL="2271004" algn="l" defTabSz="2271004" rtl="0" eaLnBrk="1" latinLnBrk="0" hangingPunct="1"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3pPr>
      <a:lvl4pPr marL="3406506" algn="l" defTabSz="2271004" rtl="0" eaLnBrk="1" latinLnBrk="0" hangingPunct="1"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4pPr>
      <a:lvl5pPr marL="4542008" algn="l" defTabSz="2271004" rtl="0" eaLnBrk="1" latinLnBrk="0" hangingPunct="1"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5pPr>
      <a:lvl6pPr marL="5677510" algn="l" defTabSz="2271004" rtl="0" eaLnBrk="1" latinLnBrk="0" hangingPunct="1"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6pPr>
      <a:lvl7pPr marL="6813012" algn="l" defTabSz="2271004" rtl="0" eaLnBrk="1" latinLnBrk="0" hangingPunct="1"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7pPr>
      <a:lvl8pPr marL="7948513" algn="l" defTabSz="2271004" rtl="0" eaLnBrk="1" latinLnBrk="0" hangingPunct="1"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8pPr>
      <a:lvl9pPr marL="9084015" algn="l" defTabSz="2271004" rtl="0" eaLnBrk="1" latinLnBrk="0" hangingPunct="1">
        <a:defRPr kumimoji="1" sz="44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図 20" descr="スピーカーの白黒写真&#10;&#10;低い精度で自動的に生成された説明">
            <a:extLst>
              <a:ext uri="{FF2B5EF4-FFF2-40B4-BE49-F238E27FC236}">
                <a16:creationId xmlns:a16="http://schemas.microsoft.com/office/drawing/2014/main" id="{1E36DCDE-47B4-51E9-2104-2FEE63076F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42" t="7351" r="26163" b="-812"/>
          <a:stretch/>
        </p:blipFill>
        <p:spPr>
          <a:xfrm>
            <a:off x="234331" y="293692"/>
            <a:ext cx="13681520" cy="14076939"/>
          </a:xfrm>
          <a:prstGeom prst="rect">
            <a:avLst/>
          </a:prstGeom>
        </p:spPr>
      </p:pic>
      <p:pic>
        <p:nvPicPr>
          <p:cNvPr id="27" name="図 26" descr="石, 男 が含まれている画像&#10;&#10;自動的に生成された説明">
            <a:extLst>
              <a:ext uri="{FF2B5EF4-FFF2-40B4-BE49-F238E27FC236}">
                <a16:creationId xmlns:a16="http://schemas.microsoft.com/office/drawing/2014/main" id="{FE39468B-403F-672A-E13E-C2F99FA50E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28" t="8521" r="26077" b="1170"/>
          <a:stretch/>
        </p:blipFill>
        <p:spPr>
          <a:xfrm>
            <a:off x="15196053" y="293692"/>
            <a:ext cx="13985494" cy="13904652"/>
          </a:xfrm>
          <a:prstGeom prst="rect">
            <a:avLst/>
          </a:prstGeom>
        </p:spPr>
      </p:pic>
      <p:pic>
        <p:nvPicPr>
          <p:cNvPr id="30" name="図 29" descr="レンガの壁&#10;&#10;低い精度で自動的に生成された説明">
            <a:extLst>
              <a:ext uri="{FF2B5EF4-FFF2-40B4-BE49-F238E27FC236}">
                <a16:creationId xmlns:a16="http://schemas.microsoft.com/office/drawing/2014/main" id="{B821B360-3716-5002-127B-301B41AB34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26" t="7737" r="26414" b="-427"/>
          <a:stretch/>
        </p:blipFill>
        <p:spPr>
          <a:xfrm>
            <a:off x="238209" y="14906210"/>
            <a:ext cx="13677642" cy="14076939"/>
          </a:xfrm>
          <a:prstGeom prst="rect">
            <a:avLst/>
          </a:prstGeom>
        </p:spPr>
      </p:pic>
      <p:pic>
        <p:nvPicPr>
          <p:cNvPr id="33" name="図 32" descr="レンガの壁&#10;&#10;中程度の精度で自動的に生成された説明">
            <a:extLst>
              <a:ext uri="{FF2B5EF4-FFF2-40B4-BE49-F238E27FC236}">
                <a16:creationId xmlns:a16="http://schemas.microsoft.com/office/drawing/2014/main" id="{E8D7AFF8-E454-8EC3-A36C-D0BBF3F36D1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19" t="10096" r="27258" b="-405"/>
          <a:stretch/>
        </p:blipFill>
        <p:spPr>
          <a:xfrm>
            <a:off x="15200640" y="14889333"/>
            <a:ext cx="13985494" cy="1440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004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9355</TotalTime>
  <Words>1</Words>
  <Application>Microsoft Office PowerPoint</Application>
  <PresentationFormat>ユーザー設定</PresentationFormat>
  <Paragraphs>1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游ゴシック</vt:lpstr>
      <vt:lpstr>游ゴシック Light</vt:lpstr>
      <vt:lpstr>Arial</vt:lpstr>
      <vt:lpstr>Calibri</vt:lpstr>
      <vt:lpstr>Office 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スライド 1</dc:title>
  <dc:creator>tomo</dc:creator>
  <cp:lastModifiedBy>大島　義也</cp:lastModifiedBy>
  <cp:revision>460</cp:revision>
  <cp:lastPrinted>2017-10-16T13:09:23Z</cp:lastPrinted>
  <dcterms:created xsi:type="dcterms:W3CDTF">2011-09-22T09:27:47Z</dcterms:created>
  <dcterms:modified xsi:type="dcterms:W3CDTF">2022-12-22T04:30:43Z</dcterms:modified>
</cp:coreProperties>
</file>

<file path=docProps/thumbnail.jpeg>
</file>